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7" r:id="rId2"/>
    <p:sldId id="258" r:id="rId3"/>
    <p:sldId id="259" r:id="rId4"/>
    <p:sldId id="260" r:id="rId5"/>
    <p:sldId id="261" r:id="rId6"/>
    <p:sldId id="263" r:id="rId7"/>
    <p:sldId id="264" r:id="rId8"/>
    <p:sldId id="265" r:id="rId9"/>
    <p:sldId id="266" r:id="rId10"/>
    <p:sldId id="267" r:id="rId11"/>
    <p:sldId id="268" r:id="rId12"/>
    <p:sldId id="269" r:id="rId13"/>
    <p:sldId id="270" r:id="rId14"/>
    <p:sldId id="271" r:id="rId15"/>
    <p:sldId id="27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4599"/>
  </p:normalViewPr>
  <p:slideViewPr>
    <p:cSldViewPr snapToGrid="0" snapToObjects="1">
      <p:cViewPr varScale="1">
        <p:scale>
          <a:sx n="112" d="100"/>
          <a:sy n="112" d="100"/>
        </p:scale>
        <p:origin x="57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DFE5EB-93EA-7747-B4E7-384F4F5A27DF}" type="datetimeFigureOut">
              <a:rPr lang="en-US" smtClean="0"/>
              <a:t>11/13/17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34A6A9-8091-F647-8FCB-08D81A6BD0C7}" type="slidenum">
              <a:rPr lang="en-US" smtClean="0"/>
              <a:t>‹#›</a:t>
            </a:fld>
            <a:endParaRPr lang="en-US"/>
          </a:p>
        </p:txBody>
      </p:sp>
    </p:spTree>
    <p:extLst>
      <p:ext uri="{BB962C8B-B14F-4D97-AF65-F5344CB8AC3E}">
        <p14:creationId xmlns:p14="http://schemas.microsoft.com/office/powerpoint/2010/main" val="687586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1"/>
          </p:nvPr>
        </p:nvSpPr>
        <p:spPr/>
        <p:txBody>
          <a:bodyPr/>
          <a:lstStyle/>
          <a:p>
            <a:endParaRPr lang="en-CA"/>
          </a:p>
        </p:txBody>
      </p:sp>
    </p:spTree>
    <p:extLst>
      <p:ext uri="{BB962C8B-B14F-4D97-AF65-F5344CB8AC3E}">
        <p14:creationId xmlns:p14="http://schemas.microsoft.com/office/powerpoint/2010/main" val="315558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1"/>
          </p:nvPr>
        </p:nvSpPr>
        <p:spPr/>
        <p:txBody>
          <a:bodyPr/>
          <a:lstStyle/>
          <a:p>
            <a:endParaRPr lang="en-CA"/>
          </a:p>
        </p:txBody>
      </p:sp>
    </p:spTree>
    <p:extLst>
      <p:ext uri="{BB962C8B-B14F-4D97-AF65-F5344CB8AC3E}">
        <p14:creationId xmlns:p14="http://schemas.microsoft.com/office/powerpoint/2010/main" val="1838962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F5DA959-23A7-D64D-8848-88E29C7045AD}" type="datetimeFigureOut">
              <a:rPr lang="en-US" smtClean="0"/>
              <a:t>11/13/17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3FC3E-398E-6A4A-BAC5-CB48C00D9A38}" type="slidenum">
              <a:rPr lang="en-US" smtClean="0"/>
              <a:t>‹#›</a:t>
            </a:fld>
            <a:endParaRPr lang="en-US"/>
          </a:p>
        </p:txBody>
      </p:sp>
    </p:spTree>
    <p:extLst>
      <p:ext uri="{BB962C8B-B14F-4D97-AF65-F5344CB8AC3E}">
        <p14:creationId xmlns:p14="http://schemas.microsoft.com/office/powerpoint/2010/main" val="1573558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5DA959-23A7-D64D-8848-88E29C7045AD}" type="datetimeFigureOut">
              <a:rPr lang="en-US" smtClean="0"/>
              <a:t>11/13/17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3FC3E-398E-6A4A-BAC5-CB48C00D9A38}" type="slidenum">
              <a:rPr lang="en-US" smtClean="0"/>
              <a:t>‹#›</a:t>
            </a:fld>
            <a:endParaRPr lang="en-US"/>
          </a:p>
        </p:txBody>
      </p:sp>
    </p:spTree>
    <p:extLst>
      <p:ext uri="{BB962C8B-B14F-4D97-AF65-F5344CB8AC3E}">
        <p14:creationId xmlns:p14="http://schemas.microsoft.com/office/powerpoint/2010/main" val="1933346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5DA959-23A7-D64D-8848-88E29C7045AD}" type="datetimeFigureOut">
              <a:rPr lang="en-US" smtClean="0"/>
              <a:t>11/13/17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3FC3E-398E-6A4A-BAC5-CB48C00D9A38}" type="slidenum">
              <a:rPr lang="en-US" smtClean="0"/>
              <a:t>‹#›</a:t>
            </a:fld>
            <a:endParaRPr lang="en-US"/>
          </a:p>
        </p:txBody>
      </p:sp>
    </p:spTree>
    <p:extLst>
      <p:ext uri="{BB962C8B-B14F-4D97-AF65-F5344CB8AC3E}">
        <p14:creationId xmlns:p14="http://schemas.microsoft.com/office/powerpoint/2010/main" val="179697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5DA959-23A7-D64D-8848-88E29C7045AD}" type="datetimeFigureOut">
              <a:rPr lang="en-US" smtClean="0"/>
              <a:t>11/13/17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3FC3E-398E-6A4A-BAC5-CB48C00D9A38}" type="slidenum">
              <a:rPr lang="en-US" smtClean="0"/>
              <a:t>‹#›</a:t>
            </a:fld>
            <a:endParaRPr lang="en-US"/>
          </a:p>
        </p:txBody>
      </p:sp>
    </p:spTree>
    <p:extLst>
      <p:ext uri="{BB962C8B-B14F-4D97-AF65-F5344CB8AC3E}">
        <p14:creationId xmlns:p14="http://schemas.microsoft.com/office/powerpoint/2010/main" val="1462652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5DA959-23A7-D64D-8848-88E29C7045AD}" type="datetimeFigureOut">
              <a:rPr lang="en-US" smtClean="0"/>
              <a:t>11/13/17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3FC3E-398E-6A4A-BAC5-CB48C00D9A38}" type="slidenum">
              <a:rPr lang="en-US" smtClean="0"/>
              <a:t>‹#›</a:t>
            </a:fld>
            <a:endParaRPr lang="en-US"/>
          </a:p>
        </p:txBody>
      </p:sp>
    </p:spTree>
    <p:extLst>
      <p:ext uri="{BB962C8B-B14F-4D97-AF65-F5344CB8AC3E}">
        <p14:creationId xmlns:p14="http://schemas.microsoft.com/office/powerpoint/2010/main" val="553865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5DA959-23A7-D64D-8848-88E29C7045AD}" type="datetimeFigureOut">
              <a:rPr lang="en-US" smtClean="0"/>
              <a:t>11/13/17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53FC3E-398E-6A4A-BAC5-CB48C00D9A38}" type="slidenum">
              <a:rPr lang="en-US" smtClean="0"/>
              <a:t>‹#›</a:t>
            </a:fld>
            <a:endParaRPr lang="en-US"/>
          </a:p>
        </p:txBody>
      </p:sp>
    </p:spTree>
    <p:extLst>
      <p:ext uri="{BB962C8B-B14F-4D97-AF65-F5344CB8AC3E}">
        <p14:creationId xmlns:p14="http://schemas.microsoft.com/office/powerpoint/2010/main" val="1620139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5DA959-23A7-D64D-8848-88E29C7045AD}" type="datetimeFigureOut">
              <a:rPr lang="en-US" smtClean="0"/>
              <a:t>11/13/17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53FC3E-398E-6A4A-BAC5-CB48C00D9A38}" type="slidenum">
              <a:rPr lang="en-US" smtClean="0"/>
              <a:t>‹#›</a:t>
            </a:fld>
            <a:endParaRPr lang="en-US"/>
          </a:p>
        </p:txBody>
      </p:sp>
    </p:spTree>
    <p:extLst>
      <p:ext uri="{BB962C8B-B14F-4D97-AF65-F5344CB8AC3E}">
        <p14:creationId xmlns:p14="http://schemas.microsoft.com/office/powerpoint/2010/main" val="620052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5DA959-23A7-D64D-8848-88E29C7045AD}" type="datetimeFigureOut">
              <a:rPr lang="en-US" smtClean="0"/>
              <a:t>11/13/17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53FC3E-398E-6A4A-BAC5-CB48C00D9A38}" type="slidenum">
              <a:rPr lang="en-US" smtClean="0"/>
              <a:t>‹#›</a:t>
            </a:fld>
            <a:endParaRPr lang="en-US"/>
          </a:p>
        </p:txBody>
      </p:sp>
    </p:spTree>
    <p:extLst>
      <p:ext uri="{BB962C8B-B14F-4D97-AF65-F5344CB8AC3E}">
        <p14:creationId xmlns:p14="http://schemas.microsoft.com/office/powerpoint/2010/main" val="1632955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5DA959-23A7-D64D-8848-88E29C7045AD}" type="datetimeFigureOut">
              <a:rPr lang="en-US" smtClean="0"/>
              <a:t>11/13/17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53FC3E-398E-6A4A-BAC5-CB48C00D9A38}" type="slidenum">
              <a:rPr lang="en-US" smtClean="0"/>
              <a:t>‹#›</a:t>
            </a:fld>
            <a:endParaRPr lang="en-US"/>
          </a:p>
        </p:txBody>
      </p:sp>
    </p:spTree>
    <p:extLst>
      <p:ext uri="{BB962C8B-B14F-4D97-AF65-F5344CB8AC3E}">
        <p14:creationId xmlns:p14="http://schemas.microsoft.com/office/powerpoint/2010/main" val="250046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5DA959-23A7-D64D-8848-88E29C7045AD}" type="datetimeFigureOut">
              <a:rPr lang="en-US" smtClean="0"/>
              <a:t>11/13/17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53FC3E-398E-6A4A-BAC5-CB48C00D9A38}" type="slidenum">
              <a:rPr lang="en-US" smtClean="0"/>
              <a:t>‹#›</a:t>
            </a:fld>
            <a:endParaRPr lang="en-US"/>
          </a:p>
        </p:txBody>
      </p:sp>
    </p:spTree>
    <p:extLst>
      <p:ext uri="{BB962C8B-B14F-4D97-AF65-F5344CB8AC3E}">
        <p14:creationId xmlns:p14="http://schemas.microsoft.com/office/powerpoint/2010/main" val="2051125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5DA959-23A7-D64D-8848-88E29C7045AD}" type="datetimeFigureOut">
              <a:rPr lang="en-US" smtClean="0"/>
              <a:t>11/13/17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53FC3E-398E-6A4A-BAC5-CB48C00D9A38}" type="slidenum">
              <a:rPr lang="en-US" smtClean="0"/>
              <a:t>‹#›</a:t>
            </a:fld>
            <a:endParaRPr lang="en-US"/>
          </a:p>
        </p:txBody>
      </p:sp>
    </p:spTree>
    <p:extLst>
      <p:ext uri="{BB962C8B-B14F-4D97-AF65-F5344CB8AC3E}">
        <p14:creationId xmlns:p14="http://schemas.microsoft.com/office/powerpoint/2010/main" val="185665917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5DA959-23A7-D64D-8848-88E29C7045AD}" type="datetimeFigureOut">
              <a:rPr lang="en-US" smtClean="0"/>
              <a:t>11/13/17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53FC3E-398E-6A4A-BAC5-CB48C00D9A38}" type="slidenum">
              <a:rPr lang="en-US" smtClean="0"/>
              <a:t>‹#›</a:t>
            </a:fld>
            <a:endParaRPr lang="en-US"/>
          </a:p>
        </p:txBody>
      </p:sp>
    </p:spTree>
    <p:extLst>
      <p:ext uri="{BB962C8B-B14F-4D97-AF65-F5344CB8AC3E}">
        <p14:creationId xmlns:p14="http://schemas.microsoft.com/office/powerpoint/2010/main" val="9116274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tif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style>
          <a:lnRef idx="1">
            <a:schemeClr val="accent5"/>
          </a:lnRef>
          <a:fillRef idx="2">
            <a:schemeClr val="accent5"/>
          </a:fillRef>
          <a:effectRef idx="1">
            <a:schemeClr val="accent5"/>
          </a:effectRef>
          <a:fontRef idx="minor">
            <a:schemeClr val="dk1"/>
          </a:fontRef>
        </p:style>
        <p:txBody>
          <a:bodyPr/>
          <a:lstStyle/>
          <a:p>
            <a:r>
              <a:rPr lang="en-CA" dirty="0" smtClean="0"/>
              <a:t>The Game of Life!</a:t>
            </a:r>
            <a:endParaRPr lang="en-CA" dirty="0"/>
          </a:p>
        </p:txBody>
      </p:sp>
      <p:sp>
        <p:nvSpPr>
          <p:cNvPr id="3" name="Subtitle 2"/>
          <p:cNvSpPr>
            <a:spLocks noGrp="1"/>
          </p:cNvSpPr>
          <p:nvPr>
            <p:ph type="subTitle" idx="1"/>
          </p:nvPr>
        </p:nvSpPr>
        <p:spPr/>
        <p:txBody>
          <a:bodyPr/>
          <a:lstStyle/>
          <a:p>
            <a:r>
              <a:rPr lang="en-CA" dirty="0" smtClean="0"/>
              <a:t>Would you survive financially in the real world?</a:t>
            </a:r>
            <a:endParaRPr lang="en-CA" dirty="0"/>
          </a:p>
        </p:txBody>
      </p:sp>
    </p:spTree>
    <p:extLst>
      <p:ext uri="{BB962C8B-B14F-4D97-AF65-F5344CB8AC3E}">
        <p14:creationId xmlns:p14="http://schemas.microsoft.com/office/powerpoint/2010/main" val="6607338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style>
          <a:lnRef idx="1">
            <a:schemeClr val="accent5"/>
          </a:lnRef>
          <a:fillRef idx="2">
            <a:schemeClr val="accent5"/>
          </a:fillRef>
          <a:effectRef idx="1">
            <a:schemeClr val="accent5"/>
          </a:effectRef>
          <a:fontRef idx="minor">
            <a:schemeClr val="dk1"/>
          </a:fontRef>
        </p:style>
        <p:txBody>
          <a:bodyPr/>
          <a:lstStyle/>
          <a:p>
            <a:r>
              <a:rPr lang="en-CA" dirty="0" smtClean="0"/>
              <a:t>Where are you going to stay?</a:t>
            </a:r>
            <a:endParaRPr lang="en-CA" dirty="0"/>
          </a:p>
        </p:txBody>
      </p:sp>
      <p:pic>
        <p:nvPicPr>
          <p:cNvPr id="4" name="Picture 3"/>
          <p:cNvPicPr>
            <a:picLocks noChangeAspect="1"/>
          </p:cNvPicPr>
          <p:nvPr/>
        </p:nvPicPr>
        <p:blipFill>
          <a:blip r:embed="rId2"/>
          <a:stretch>
            <a:fillRect/>
          </a:stretch>
        </p:blipFill>
        <p:spPr>
          <a:xfrm>
            <a:off x="6384032" y="3717033"/>
            <a:ext cx="3861172" cy="2373171"/>
          </a:xfrm>
          <a:prstGeom prst="rect">
            <a:avLst/>
          </a:prstGeom>
        </p:spPr>
      </p:pic>
    </p:spTree>
    <p:extLst>
      <p:ext uri="{BB962C8B-B14F-4D97-AF65-F5344CB8AC3E}">
        <p14:creationId xmlns:p14="http://schemas.microsoft.com/office/powerpoint/2010/main" val="200680842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options?</a:t>
            </a:r>
            <a:endParaRPr lang="en-US" dirty="0"/>
          </a:p>
        </p:txBody>
      </p:sp>
      <p:sp>
        <p:nvSpPr>
          <p:cNvPr id="3" name="Content Placeholder 2"/>
          <p:cNvSpPr>
            <a:spLocks noGrp="1"/>
          </p:cNvSpPr>
          <p:nvPr>
            <p:ph idx="1"/>
          </p:nvPr>
        </p:nvSpPr>
        <p:spPr>
          <a:xfrm>
            <a:off x="1991544" y="1556793"/>
            <a:ext cx="8229600" cy="4525963"/>
          </a:xfrm>
        </p:spPr>
        <p:txBody>
          <a:bodyPr>
            <a:normAutofit/>
          </a:bodyPr>
          <a:lstStyle/>
          <a:p>
            <a:pPr lvl="1"/>
            <a:r>
              <a:rPr lang="en-US" dirty="0" smtClean="0"/>
              <a:t>Where could you live?</a:t>
            </a:r>
          </a:p>
          <a:p>
            <a:pPr lvl="1"/>
            <a:r>
              <a:rPr lang="en-US" dirty="0" smtClean="0"/>
              <a:t>What are the pros and cons to renting and buying? </a:t>
            </a:r>
          </a:p>
        </p:txBody>
      </p:sp>
      <p:pic>
        <p:nvPicPr>
          <p:cNvPr id="4" name="Picture 3"/>
          <p:cNvPicPr>
            <a:picLocks noChangeAspect="1"/>
          </p:cNvPicPr>
          <p:nvPr/>
        </p:nvPicPr>
        <p:blipFill>
          <a:blip r:embed="rId2"/>
          <a:stretch>
            <a:fillRect/>
          </a:stretch>
        </p:blipFill>
        <p:spPr>
          <a:xfrm>
            <a:off x="4307210" y="2644329"/>
            <a:ext cx="3577580" cy="3577580"/>
          </a:xfrm>
          <a:prstGeom prst="rect">
            <a:avLst/>
          </a:prstGeom>
        </p:spPr>
      </p:pic>
    </p:spTree>
    <p:extLst>
      <p:ext uri="{BB962C8B-B14F-4D97-AF65-F5344CB8AC3E}">
        <p14:creationId xmlns:p14="http://schemas.microsoft.com/office/powerpoint/2010/main" val="510728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options?</a:t>
            </a:r>
            <a:endParaRPr lang="en-US" dirty="0"/>
          </a:p>
        </p:txBody>
      </p:sp>
      <p:sp>
        <p:nvSpPr>
          <p:cNvPr id="3" name="Content Placeholder 2"/>
          <p:cNvSpPr>
            <a:spLocks noGrp="1"/>
          </p:cNvSpPr>
          <p:nvPr>
            <p:ph idx="1"/>
          </p:nvPr>
        </p:nvSpPr>
        <p:spPr/>
        <p:txBody>
          <a:bodyPr>
            <a:normAutofit/>
          </a:bodyPr>
          <a:lstStyle/>
          <a:p>
            <a:r>
              <a:rPr lang="en-US" dirty="0" smtClean="0"/>
              <a:t>Are you going to rent or buy?</a:t>
            </a:r>
          </a:p>
          <a:p>
            <a:r>
              <a:rPr lang="en-US" dirty="0" smtClean="0"/>
              <a:t>Rental:</a:t>
            </a:r>
          </a:p>
          <a:p>
            <a:pPr lvl="1"/>
            <a:r>
              <a:rPr lang="en-US" dirty="0" smtClean="0"/>
              <a:t>Monthly rental fee</a:t>
            </a:r>
          </a:p>
          <a:p>
            <a:pPr lvl="1"/>
            <a:r>
              <a:rPr lang="en-US" dirty="0" smtClean="0"/>
              <a:t>Damage deposit</a:t>
            </a:r>
          </a:p>
          <a:p>
            <a:pPr lvl="1"/>
            <a:r>
              <a:rPr lang="en-US" dirty="0" smtClean="0"/>
              <a:t>Are utilities included or not? How much might they be?</a:t>
            </a:r>
          </a:p>
          <a:p>
            <a:r>
              <a:rPr lang="en-US" dirty="0" smtClean="0"/>
              <a:t>Buying:</a:t>
            </a:r>
          </a:p>
          <a:p>
            <a:pPr lvl="1"/>
            <a:r>
              <a:rPr lang="en-US" dirty="0" smtClean="0"/>
              <a:t>Down payment</a:t>
            </a:r>
          </a:p>
          <a:p>
            <a:pPr lvl="1"/>
            <a:r>
              <a:rPr lang="en-US" dirty="0" smtClean="0"/>
              <a:t>Mortgage</a:t>
            </a:r>
          </a:p>
          <a:p>
            <a:pPr lvl="1"/>
            <a:endParaRPr lang="en-US" dirty="0" smtClean="0"/>
          </a:p>
        </p:txBody>
      </p:sp>
    </p:spTree>
    <p:extLst>
      <p:ext uri="{BB962C8B-B14F-4D97-AF65-F5344CB8AC3E}">
        <p14:creationId xmlns:p14="http://schemas.microsoft.com/office/powerpoint/2010/main" val="15346920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7528" y="620688"/>
            <a:ext cx="3250704" cy="1143000"/>
          </a:xfrm>
        </p:spPr>
        <p:txBody>
          <a:bodyPr>
            <a:normAutofit fontScale="90000"/>
          </a:bodyPr>
          <a:lstStyle/>
          <a:p>
            <a:r>
              <a:rPr lang="en-US" dirty="0" smtClean="0"/>
              <a:t>What are utilities all about?</a:t>
            </a:r>
            <a:endParaRPr lang="en-US" dirty="0"/>
          </a:p>
        </p:txBody>
      </p:sp>
      <p:sp>
        <p:nvSpPr>
          <p:cNvPr id="3" name="Content Placeholder 2"/>
          <p:cNvSpPr>
            <a:spLocks noGrp="1"/>
          </p:cNvSpPr>
          <p:nvPr>
            <p:ph idx="1"/>
          </p:nvPr>
        </p:nvSpPr>
        <p:spPr>
          <a:xfrm>
            <a:off x="1866299" y="2060849"/>
            <a:ext cx="3466728" cy="4525963"/>
          </a:xfrm>
        </p:spPr>
        <p:txBody>
          <a:bodyPr>
            <a:normAutofit/>
          </a:bodyPr>
          <a:lstStyle/>
          <a:p>
            <a:r>
              <a:rPr lang="en-US" dirty="0" smtClean="0"/>
              <a:t>How will you heat the house?</a:t>
            </a:r>
          </a:p>
          <a:p>
            <a:pPr lvl="1"/>
            <a:r>
              <a:rPr lang="en-US" dirty="0" smtClean="0"/>
              <a:t>Oil</a:t>
            </a:r>
          </a:p>
          <a:p>
            <a:pPr lvl="1"/>
            <a:r>
              <a:rPr lang="en-US" dirty="0" smtClean="0"/>
              <a:t>Propane</a:t>
            </a:r>
          </a:p>
          <a:p>
            <a:pPr lvl="1"/>
            <a:r>
              <a:rPr lang="en-US" dirty="0" smtClean="0"/>
              <a:t>Electricity </a:t>
            </a:r>
          </a:p>
          <a:p>
            <a:pPr lvl="1"/>
            <a:r>
              <a:rPr lang="en-US" dirty="0" smtClean="0"/>
              <a:t>Wood</a:t>
            </a:r>
          </a:p>
          <a:p>
            <a:r>
              <a:rPr lang="en-US" dirty="0" smtClean="0"/>
              <a:t>You’ll have to pay for electricity too</a:t>
            </a:r>
          </a:p>
        </p:txBody>
      </p:sp>
      <p:pic>
        <p:nvPicPr>
          <p:cNvPr id="4" name="Picture 3"/>
          <p:cNvPicPr>
            <a:picLocks noChangeAspect="1"/>
          </p:cNvPicPr>
          <p:nvPr/>
        </p:nvPicPr>
        <p:blipFill>
          <a:blip r:embed="rId2"/>
          <a:stretch>
            <a:fillRect/>
          </a:stretch>
        </p:blipFill>
        <p:spPr>
          <a:xfrm>
            <a:off x="5433092" y="-99392"/>
            <a:ext cx="5127404" cy="6935333"/>
          </a:xfrm>
          <a:prstGeom prst="rect">
            <a:avLst/>
          </a:prstGeom>
        </p:spPr>
      </p:pic>
    </p:spTree>
    <p:extLst>
      <p:ext uri="{BB962C8B-B14F-4D97-AF65-F5344CB8AC3E}">
        <p14:creationId xmlns:p14="http://schemas.microsoft.com/office/powerpoint/2010/main" val="1439733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943872" y="1988840"/>
            <a:ext cx="5593184" cy="2525954"/>
          </a:xfrm>
          <a:prstGeom prst="rect">
            <a:avLst/>
          </a:prstGeom>
        </p:spPr>
      </p:pic>
      <p:sp>
        <p:nvSpPr>
          <p:cNvPr id="2" name="Title 1"/>
          <p:cNvSpPr>
            <a:spLocks noGrp="1"/>
          </p:cNvSpPr>
          <p:nvPr>
            <p:ph type="title"/>
          </p:nvPr>
        </p:nvSpPr>
        <p:spPr/>
        <p:txBody>
          <a:bodyPr/>
          <a:lstStyle/>
          <a:p>
            <a:r>
              <a:rPr lang="en-US" dirty="0" smtClean="0"/>
              <a:t>What about other home costs?</a:t>
            </a:r>
            <a:endParaRPr lang="en-US" dirty="0"/>
          </a:p>
        </p:txBody>
      </p:sp>
      <p:sp>
        <p:nvSpPr>
          <p:cNvPr id="3" name="Content Placeholder 2"/>
          <p:cNvSpPr>
            <a:spLocks noGrp="1"/>
          </p:cNvSpPr>
          <p:nvPr>
            <p:ph idx="1"/>
          </p:nvPr>
        </p:nvSpPr>
        <p:spPr>
          <a:xfrm>
            <a:off x="1981200" y="1600201"/>
            <a:ext cx="6491064" cy="4525963"/>
          </a:xfrm>
        </p:spPr>
        <p:txBody>
          <a:bodyPr>
            <a:normAutofit/>
          </a:bodyPr>
          <a:lstStyle/>
          <a:p>
            <a:r>
              <a:rPr lang="en-US" dirty="0" smtClean="0"/>
              <a:t>How much is internet if you want to have it at home?</a:t>
            </a:r>
          </a:p>
          <a:p>
            <a:r>
              <a:rPr lang="en-US" dirty="0" smtClean="0"/>
              <a:t>What about TV?</a:t>
            </a:r>
          </a:p>
          <a:p>
            <a:endParaRPr lang="en-US" dirty="0" smtClean="0"/>
          </a:p>
          <a:p>
            <a:endParaRPr lang="en-US" dirty="0"/>
          </a:p>
          <a:p>
            <a:r>
              <a:rPr lang="en-US" dirty="0" smtClean="0"/>
              <a:t>If you own the house, you’ll have to pay city taxes as well as utilities (water/sewer)	</a:t>
            </a:r>
          </a:p>
          <a:p>
            <a:pPr lvl="1"/>
            <a:endParaRPr lang="en-US" dirty="0" smtClean="0"/>
          </a:p>
        </p:txBody>
      </p:sp>
    </p:spTree>
    <p:extLst>
      <p:ext uri="{BB962C8B-B14F-4D97-AF65-F5344CB8AC3E}">
        <p14:creationId xmlns:p14="http://schemas.microsoft.com/office/powerpoint/2010/main" val="16935909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Ok- let’s see what’s out there</a:t>
            </a:r>
            <a:endParaRPr lang="en-US" dirty="0"/>
          </a:p>
        </p:txBody>
      </p:sp>
      <p:sp>
        <p:nvSpPr>
          <p:cNvPr id="3" name="Content Placeholder 2"/>
          <p:cNvSpPr>
            <a:spLocks noGrp="1"/>
          </p:cNvSpPr>
          <p:nvPr>
            <p:ph idx="1"/>
          </p:nvPr>
        </p:nvSpPr>
        <p:spPr/>
        <p:txBody>
          <a:bodyPr>
            <a:normAutofit/>
          </a:bodyPr>
          <a:lstStyle/>
          <a:p>
            <a:r>
              <a:rPr lang="en-US" dirty="0" smtClean="0"/>
              <a:t>Find a house for sale or for rent in Whitehorse</a:t>
            </a:r>
          </a:p>
          <a:p>
            <a:r>
              <a:rPr lang="en-US" dirty="0" smtClean="0"/>
              <a:t>Try </a:t>
            </a:r>
            <a:r>
              <a:rPr lang="en-US" dirty="0" err="1" smtClean="0"/>
              <a:t>Kijiji</a:t>
            </a:r>
            <a:r>
              <a:rPr lang="en-US" dirty="0" smtClean="0"/>
              <a:t> for rentals, and MLS for houses for sale (links on our class webpage)</a:t>
            </a:r>
          </a:p>
          <a:p>
            <a:r>
              <a:rPr lang="en-US" dirty="0" smtClean="0"/>
              <a:t>Choose your option, and fill in the housing sheets in your booklet</a:t>
            </a:r>
          </a:p>
          <a:p>
            <a:pPr lvl="1"/>
            <a:endParaRPr lang="en-US" dirty="0" smtClean="0"/>
          </a:p>
        </p:txBody>
      </p:sp>
    </p:spTree>
    <p:extLst>
      <p:ext uri="{BB962C8B-B14F-4D97-AF65-F5344CB8AC3E}">
        <p14:creationId xmlns:p14="http://schemas.microsoft.com/office/powerpoint/2010/main" val="14350578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why?</a:t>
            </a:r>
            <a:endParaRPr lang="en-US" dirty="0"/>
          </a:p>
        </p:txBody>
      </p:sp>
      <p:sp>
        <p:nvSpPr>
          <p:cNvPr id="3" name="Content Placeholder 2"/>
          <p:cNvSpPr>
            <a:spLocks noGrp="1"/>
          </p:cNvSpPr>
          <p:nvPr>
            <p:ph sz="half" idx="1"/>
          </p:nvPr>
        </p:nvSpPr>
        <p:spPr>
          <a:xfrm>
            <a:off x="1981200" y="1600201"/>
            <a:ext cx="8219256" cy="4525963"/>
          </a:xfrm>
        </p:spPr>
        <p:txBody>
          <a:bodyPr/>
          <a:lstStyle/>
          <a:p>
            <a:pPr marL="0" indent="0">
              <a:buNone/>
            </a:pPr>
            <a:r>
              <a:rPr lang="en-CA" dirty="0" smtClean="0"/>
              <a:t>To </a:t>
            </a:r>
            <a:r>
              <a:rPr lang="en-CA" dirty="0"/>
              <a:t>teach you about financial literacy and the costs of different career options through a </a:t>
            </a:r>
            <a:r>
              <a:rPr lang="en-CA" b="1" dirty="0"/>
              <a:t>real life simulation</a:t>
            </a:r>
            <a:r>
              <a:rPr lang="en-CA" dirty="0"/>
              <a:t>.  </a:t>
            </a:r>
            <a:endParaRPr lang="en-CA" dirty="0" smtClean="0"/>
          </a:p>
          <a:p>
            <a:pPr marL="0" indent="0">
              <a:buNone/>
            </a:pPr>
            <a:endParaRPr lang="en-CA" dirty="0"/>
          </a:p>
          <a:p>
            <a:pPr marL="0" indent="0">
              <a:buNone/>
            </a:pPr>
            <a:r>
              <a:rPr lang="en-CA" dirty="0" smtClean="0"/>
              <a:t>You’re going to be given an occupation that has a real Yukon salary, and you’ll be working to stay afloat and to thrive!</a:t>
            </a:r>
            <a:endParaRPr lang="en-CA" dirty="0"/>
          </a:p>
        </p:txBody>
      </p:sp>
    </p:spTree>
    <p:extLst>
      <p:ext uri="{BB962C8B-B14F-4D97-AF65-F5344CB8AC3E}">
        <p14:creationId xmlns:p14="http://schemas.microsoft.com/office/powerpoint/2010/main" val="17322227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it works</a:t>
            </a:r>
            <a:endParaRPr lang="en-US" dirty="0"/>
          </a:p>
        </p:txBody>
      </p:sp>
      <p:sp>
        <p:nvSpPr>
          <p:cNvPr id="4" name="Content Placeholder 3"/>
          <p:cNvSpPr>
            <a:spLocks noGrp="1"/>
          </p:cNvSpPr>
          <p:nvPr>
            <p:ph sz="half" idx="1"/>
          </p:nvPr>
        </p:nvSpPr>
        <p:spPr>
          <a:xfrm>
            <a:off x="2063552" y="1412777"/>
            <a:ext cx="4038600" cy="4525963"/>
          </a:xfrm>
        </p:spPr>
        <p:txBody>
          <a:bodyPr>
            <a:normAutofit fontScale="85000" lnSpcReduction="20000"/>
          </a:bodyPr>
          <a:lstStyle/>
          <a:p>
            <a:pPr marL="0" indent="0">
              <a:buNone/>
            </a:pPr>
            <a:r>
              <a:rPr lang="en-CA" dirty="0" smtClean="0"/>
              <a:t>You </a:t>
            </a:r>
            <a:r>
              <a:rPr lang="en-CA" dirty="0"/>
              <a:t>will be required to complete the following at various points throughout the game:</a:t>
            </a:r>
          </a:p>
          <a:p>
            <a:pPr lvl="0"/>
            <a:r>
              <a:rPr lang="en-CA" dirty="0"/>
              <a:t>Monthly balance sheets </a:t>
            </a:r>
          </a:p>
          <a:p>
            <a:pPr lvl="0"/>
            <a:r>
              <a:rPr lang="en-CA" dirty="0"/>
              <a:t>Records of your spending </a:t>
            </a:r>
          </a:p>
          <a:p>
            <a:pPr lvl="0"/>
            <a:r>
              <a:rPr lang="en-CA" dirty="0" smtClean="0"/>
              <a:t>Unexpected </a:t>
            </a:r>
            <a:r>
              <a:rPr lang="en-CA" dirty="0"/>
              <a:t>Incident report sheets </a:t>
            </a:r>
          </a:p>
          <a:p>
            <a:pPr lvl="0"/>
            <a:r>
              <a:rPr lang="en-CA" dirty="0"/>
              <a:t>Car Purchase Information</a:t>
            </a:r>
          </a:p>
          <a:p>
            <a:pPr lvl="0"/>
            <a:r>
              <a:rPr lang="en-CA" dirty="0"/>
              <a:t>House Purchase/Rental Info</a:t>
            </a:r>
          </a:p>
          <a:p>
            <a:pPr lvl="0"/>
            <a:r>
              <a:rPr lang="en-CA" dirty="0"/>
              <a:t>Credit Card choices</a:t>
            </a:r>
          </a:p>
          <a:p>
            <a:pPr lvl="0"/>
            <a:r>
              <a:rPr lang="en-CA" dirty="0"/>
              <a:t>Shopping/expense sheet </a:t>
            </a:r>
          </a:p>
          <a:p>
            <a:pPr lvl="0"/>
            <a:r>
              <a:rPr lang="en-CA" dirty="0"/>
              <a:t>Final budget</a:t>
            </a:r>
          </a:p>
          <a:p>
            <a:endParaRPr lang="en-US" dirty="0"/>
          </a:p>
        </p:txBody>
      </p:sp>
      <p:pic>
        <p:nvPicPr>
          <p:cNvPr id="7" name="Picture 6" descr="C:\Users\clangford\AppData\Local\Microsoft\Windows\Temporary Internet Files\Content.IE5\417G72ZD\MC900431603[1].png"/>
          <p:cNvPicPr/>
          <p:nvPr/>
        </p:nvPicPr>
        <p:blipFill>
          <a:blip r:embed="rId2">
            <a:extLst>
              <a:ext uri="{28A0092B-C50C-407E-A947-70E740481C1C}">
                <a14:useLocalDpi xmlns:a14="http://schemas.microsoft.com/office/drawing/2010/main" val="0"/>
              </a:ext>
            </a:extLst>
          </a:blip>
          <a:srcRect/>
          <a:stretch>
            <a:fillRect/>
          </a:stretch>
        </p:blipFill>
        <p:spPr bwMode="auto">
          <a:xfrm>
            <a:off x="7392144" y="1340768"/>
            <a:ext cx="2044824" cy="2088232"/>
          </a:xfrm>
          <a:prstGeom prst="rect">
            <a:avLst/>
          </a:prstGeom>
          <a:noFill/>
          <a:ln>
            <a:noFill/>
          </a:ln>
        </p:spPr>
      </p:pic>
    </p:spTree>
    <p:extLst>
      <p:ext uri="{BB962C8B-B14F-4D97-AF65-F5344CB8AC3E}">
        <p14:creationId xmlns:p14="http://schemas.microsoft.com/office/powerpoint/2010/main" val="326459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will you choose?</a:t>
            </a:r>
            <a:endParaRPr lang="en-US" dirty="0"/>
          </a:p>
        </p:txBody>
      </p:sp>
      <p:sp>
        <p:nvSpPr>
          <p:cNvPr id="4" name="Content Placeholder 3"/>
          <p:cNvSpPr>
            <a:spLocks noGrp="1"/>
          </p:cNvSpPr>
          <p:nvPr>
            <p:ph sz="half" idx="1"/>
          </p:nvPr>
        </p:nvSpPr>
        <p:spPr>
          <a:xfrm>
            <a:off x="2063552" y="1412777"/>
            <a:ext cx="7704856" cy="4320480"/>
          </a:xfrm>
        </p:spPr>
        <p:txBody>
          <a:bodyPr>
            <a:normAutofit fontScale="92500" lnSpcReduction="20000"/>
          </a:bodyPr>
          <a:lstStyle/>
          <a:p>
            <a:pPr marL="0" indent="0">
              <a:buNone/>
            </a:pPr>
            <a:r>
              <a:rPr lang="en-CA" dirty="0" smtClean="0"/>
              <a:t>You get to choose one of three paths:</a:t>
            </a:r>
            <a:endParaRPr lang="en-CA" dirty="0"/>
          </a:p>
          <a:p>
            <a:pPr lvl="1"/>
            <a:r>
              <a:rPr lang="en-US" dirty="0" smtClean="0"/>
              <a:t>High School Graduation</a:t>
            </a:r>
          </a:p>
          <a:p>
            <a:pPr lvl="1"/>
            <a:r>
              <a:rPr lang="en-US" dirty="0" smtClean="0"/>
              <a:t>Trade School/college vocational/apprenticeship</a:t>
            </a:r>
          </a:p>
          <a:p>
            <a:pPr lvl="1"/>
            <a:r>
              <a:rPr lang="en-US" dirty="0" smtClean="0"/>
              <a:t>University</a:t>
            </a:r>
          </a:p>
          <a:p>
            <a:endParaRPr lang="en-US" dirty="0" smtClean="0"/>
          </a:p>
          <a:p>
            <a:pPr marL="0" indent="0">
              <a:buNone/>
            </a:pPr>
            <a:r>
              <a:rPr lang="en-CA" dirty="0"/>
              <a:t>On each of the Career slips in the envelope will be:</a:t>
            </a:r>
            <a:endParaRPr lang="en-CA" sz="2000" dirty="0"/>
          </a:p>
          <a:p>
            <a:pPr lvl="1"/>
            <a:r>
              <a:rPr lang="en-CA" dirty="0"/>
              <a:t>Monthly Income</a:t>
            </a:r>
            <a:endParaRPr lang="en-CA" sz="1800" dirty="0"/>
          </a:p>
          <a:p>
            <a:pPr lvl="1"/>
            <a:r>
              <a:rPr lang="en-CA" dirty="0"/>
              <a:t>Job Title</a:t>
            </a:r>
            <a:endParaRPr lang="en-CA" sz="1800" dirty="0"/>
          </a:p>
          <a:p>
            <a:pPr lvl="1"/>
            <a:r>
              <a:rPr lang="en-CA" dirty="0"/>
              <a:t>Starting amount of Debt and Savings</a:t>
            </a:r>
            <a:endParaRPr lang="en-CA" sz="1800" dirty="0"/>
          </a:p>
          <a:p>
            <a:pPr marL="0" indent="0">
              <a:buNone/>
            </a:pPr>
            <a:endParaRPr lang="en-US" dirty="0"/>
          </a:p>
          <a:p>
            <a:pPr marL="0" indent="0">
              <a:buNone/>
            </a:pPr>
            <a:r>
              <a:rPr lang="en-US" dirty="0" smtClean="0"/>
              <a:t>What might be important to consider when choosing?  Choose wisely!</a:t>
            </a:r>
            <a:endParaRPr lang="en-US" dirty="0"/>
          </a:p>
        </p:txBody>
      </p:sp>
    </p:spTree>
    <p:extLst>
      <p:ext uri="{BB962C8B-B14F-4D97-AF65-F5344CB8AC3E}">
        <p14:creationId xmlns:p14="http://schemas.microsoft.com/office/powerpoint/2010/main" val="10722861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will it work?</a:t>
            </a:r>
            <a:endParaRPr lang="en-US" dirty="0"/>
          </a:p>
        </p:txBody>
      </p:sp>
      <p:sp>
        <p:nvSpPr>
          <p:cNvPr id="4" name="Content Placeholder 3"/>
          <p:cNvSpPr>
            <a:spLocks noGrp="1"/>
          </p:cNvSpPr>
          <p:nvPr>
            <p:ph sz="half" idx="1"/>
          </p:nvPr>
        </p:nvSpPr>
        <p:spPr>
          <a:xfrm>
            <a:off x="2063552" y="1412777"/>
            <a:ext cx="7704856" cy="4320480"/>
          </a:xfrm>
        </p:spPr>
        <p:txBody>
          <a:bodyPr>
            <a:normAutofit/>
          </a:bodyPr>
          <a:lstStyle/>
          <a:p>
            <a:pPr marL="0" indent="0">
              <a:buNone/>
            </a:pPr>
            <a:r>
              <a:rPr lang="en-CA" dirty="0" smtClean="0"/>
              <a:t>We’ll have mini-lessons along the way to make sure we know how to balance our budgets. You’ll be given your cash and will have to pay your bills and see if you have anything left over. </a:t>
            </a:r>
          </a:p>
          <a:p>
            <a:pPr marL="0" indent="0">
              <a:buNone/>
            </a:pPr>
            <a:endParaRPr lang="en-CA" dirty="0"/>
          </a:p>
          <a:p>
            <a:pPr marL="0" indent="0">
              <a:buNone/>
            </a:pPr>
            <a:r>
              <a:rPr lang="en-CA" dirty="0" smtClean="0"/>
              <a:t>As in life, there are unexpected events along the way! Be prepared for the unknown…</a:t>
            </a:r>
            <a:endParaRPr lang="en-US" dirty="0"/>
          </a:p>
        </p:txBody>
      </p:sp>
    </p:spTree>
    <p:extLst>
      <p:ext uri="{BB962C8B-B14F-4D97-AF65-F5344CB8AC3E}">
        <p14:creationId xmlns:p14="http://schemas.microsoft.com/office/powerpoint/2010/main" val="2300700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style>
          <a:lnRef idx="1">
            <a:schemeClr val="accent5"/>
          </a:lnRef>
          <a:fillRef idx="2">
            <a:schemeClr val="accent5"/>
          </a:fillRef>
          <a:effectRef idx="1">
            <a:schemeClr val="accent5"/>
          </a:effectRef>
          <a:fontRef idx="minor">
            <a:schemeClr val="dk1"/>
          </a:fontRef>
        </p:style>
        <p:txBody>
          <a:bodyPr/>
          <a:lstStyle/>
          <a:p>
            <a:r>
              <a:rPr lang="en-CA" dirty="0" smtClean="0"/>
              <a:t>Budgeting- How Much for What?</a:t>
            </a:r>
            <a:endParaRPr lang="en-CA" dirty="0"/>
          </a:p>
        </p:txBody>
      </p:sp>
    </p:spTree>
    <p:extLst>
      <p:ext uri="{BB962C8B-B14F-4D97-AF65-F5344CB8AC3E}">
        <p14:creationId xmlns:p14="http://schemas.microsoft.com/office/powerpoint/2010/main" val="20260807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Needs vs. Wants</a:t>
            </a:r>
            <a:endParaRPr lang="en-US" dirty="0"/>
          </a:p>
        </p:txBody>
      </p:sp>
      <p:sp>
        <p:nvSpPr>
          <p:cNvPr id="4" name="Content Placeholder 3"/>
          <p:cNvSpPr>
            <a:spLocks noGrp="1"/>
          </p:cNvSpPr>
          <p:nvPr>
            <p:ph sz="half" idx="1"/>
          </p:nvPr>
        </p:nvSpPr>
        <p:spPr>
          <a:xfrm>
            <a:off x="2063552" y="1196753"/>
            <a:ext cx="7704856" cy="4536505"/>
          </a:xfrm>
        </p:spPr>
        <p:txBody>
          <a:bodyPr>
            <a:normAutofit/>
          </a:bodyPr>
          <a:lstStyle/>
          <a:p>
            <a:pPr marL="0" indent="0">
              <a:buNone/>
            </a:pPr>
            <a:r>
              <a:rPr lang="en-CA" dirty="0" smtClean="0"/>
              <a:t>Go to the needs  vs. wants chart and fill it in for you personally (not your character)</a:t>
            </a:r>
            <a:endParaRPr lang="en-CA" dirty="0"/>
          </a:p>
        </p:txBody>
      </p:sp>
      <p:pic>
        <p:nvPicPr>
          <p:cNvPr id="3" name="Picture 2"/>
          <p:cNvPicPr>
            <a:picLocks noChangeAspect="1"/>
          </p:cNvPicPr>
          <p:nvPr/>
        </p:nvPicPr>
        <p:blipFill>
          <a:blip r:embed="rId2"/>
          <a:stretch>
            <a:fillRect/>
          </a:stretch>
        </p:blipFill>
        <p:spPr>
          <a:xfrm>
            <a:off x="4151784" y="2204864"/>
            <a:ext cx="4111104" cy="4111104"/>
          </a:xfrm>
          <a:prstGeom prst="rect">
            <a:avLst/>
          </a:prstGeom>
        </p:spPr>
      </p:pic>
    </p:spTree>
    <p:extLst>
      <p:ext uri="{BB962C8B-B14F-4D97-AF65-F5344CB8AC3E}">
        <p14:creationId xmlns:p14="http://schemas.microsoft.com/office/powerpoint/2010/main" val="8602411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Budgeting</a:t>
            </a:r>
            <a:endParaRPr lang="en-US" dirty="0"/>
          </a:p>
        </p:txBody>
      </p:sp>
      <p:sp>
        <p:nvSpPr>
          <p:cNvPr id="4" name="Content Placeholder 3"/>
          <p:cNvSpPr>
            <a:spLocks noGrp="1"/>
          </p:cNvSpPr>
          <p:nvPr>
            <p:ph sz="half" idx="1"/>
          </p:nvPr>
        </p:nvSpPr>
        <p:spPr>
          <a:xfrm>
            <a:off x="2063552" y="1412777"/>
            <a:ext cx="7704856" cy="4320480"/>
          </a:xfrm>
        </p:spPr>
        <p:txBody>
          <a:bodyPr>
            <a:normAutofit/>
          </a:bodyPr>
          <a:lstStyle/>
          <a:p>
            <a:pPr marL="0" indent="0">
              <a:buNone/>
            </a:pPr>
            <a:r>
              <a:rPr lang="en-CA" dirty="0" smtClean="0"/>
              <a:t>Figuring out how much we have coming in and going out and keeping track of it all. You’ll do a budget for your character.</a:t>
            </a:r>
          </a:p>
          <a:p>
            <a:pPr marL="0" indent="0">
              <a:buNone/>
            </a:pPr>
            <a:endParaRPr lang="en-CA" dirty="0" smtClean="0"/>
          </a:p>
          <a:p>
            <a:pPr marL="0" indent="0">
              <a:buNone/>
            </a:pPr>
            <a:r>
              <a:rPr lang="en-CA" b="1" dirty="0" smtClean="0"/>
              <a:t>Why might it be a good idea to budget?</a:t>
            </a:r>
          </a:p>
          <a:p>
            <a:pPr marL="0" indent="0">
              <a:buNone/>
            </a:pPr>
            <a:endParaRPr lang="en-CA" dirty="0"/>
          </a:p>
        </p:txBody>
      </p:sp>
    </p:spTree>
    <p:extLst>
      <p:ext uri="{BB962C8B-B14F-4D97-AF65-F5344CB8AC3E}">
        <p14:creationId xmlns:p14="http://schemas.microsoft.com/office/powerpoint/2010/main" val="12134662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Expenses</a:t>
            </a:r>
            <a:endParaRPr lang="en-US" dirty="0"/>
          </a:p>
        </p:txBody>
      </p:sp>
      <p:sp>
        <p:nvSpPr>
          <p:cNvPr id="4" name="Content Placeholder 3"/>
          <p:cNvSpPr>
            <a:spLocks noGrp="1"/>
          </p:cNvSpPr>
          <p:nvPr>
            <p:ph sz="half" idx="1"/>
          </p:nvPr>
        </p:nvSpPr>
        <p:spPr>
          <a:xfrm>
            <a:off x="2063552" y="1412776"/>
            <a:ext cx="7704856" cy="4320480"/>
          </a:xfrm>
        </p:spPr>
        <p:txBody>
          <a:bodyPr>
            <a:normAutofit/>
          </a:bodyPr>
          <a:lstStyle/>
          <a:p>
            <a:pPr marL="0" indent="0">
              <a:buNone/>
            </a:pPr>
            <a:r>
              <a:rPr lang="en-CA" b="1" dirty="0" smtClean="0"/>
              <a:t>Fixed expenses </a:t>
            </a:r>
            <a:r>
              <a:rPr lang="en-CA" dirty="0" smtClean="0"/>
              <a:t>are ones that are the same each month. These might be rent, a fixed bill like internet or cell phone (if you’re on a plan). </a:t>
            </a:r>
          </a:p>
          <a:p>
            <a:pPr marL="0" indent="0">
              <a:buNone/>
            </a:pPr>
            <a:endParaRPr lang="en-CA" dirty="0"/>
          </a:p>
          <a:p>
            <a:pPr marL="0" indent="0">
              <a:buNone/>
            </a:pPr>
            <a:r>
              <a:rPr lang="en-CA" b="1" dirty="0" smtClean="0"/>
              <a:t>Variable expenses </a:t>
            </a:r>
            <a:r>
              <a:rPr lang="en-CA" dirty="0" smtClean="0"/>
              <a:t>are those that change each month. These can be harder to manage, because they are always different. Some examples are food, and gas (the price of gas fluctuates, and it depends on how much you drive).</a:t>
            </a:r>
            <a:endParaRPr lang="en-CA" dirty="0"/>
          </a:p>
        </p:txBody>
      </p:sp>
    </p:spTree>
    <p:extLst>
      <p:ext uri="{BB962C8B-B14F-4D97-AF65-F5344CB8AC3E}">
        <p14:creationId xmlns:p14="http://schemas.microsoft.com/office/powerpoint/2010/main" val="742278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541</Words>
  <Application>Microsoft Macintosh PowerPoint</Application>
  <PresentationFormat>Widescreen</PresentationFormat>
  <Paragraphs>73</Paragraphs>
  <Slides>15</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Calibri</vt:lpstr>
      <vt:lpstr>Calibri Light</vt:lpstr>
      <vt:lpstr>Arial</vt:lpstr>
      <vt:lpstr>Office Theme</vt:lpstr>
      <vt:lpstr>The Game of Life!</vt:lpstr>
      <vt:lpstr>But why?</vt:lpstr>
      <vt:lpstr>How it works</vt:lpstr>
      <vt:lpstr>What will you choose?</vt:lpstr>
      <vt:lpstr>How will it work?</vt:lpstr>
      <vt:lpstr>Budgeting- How Much for What?</vt:lpstr>
      <vt:lpstr>Needs vs. Wants</vt:lpstr>
      <vt:lpstr>Budgeting</vt:lpstr>
      <vt:lpstr>Expenses</vt:lpstr>
      <vt:lpstr>Where are you going to stay?</vt:lpstr>
      <vt:lpstr>What are the options?</vt:lpstr>
      <vt:lpstr>What are the options?</vt:lpstr>
      <vt:lpstr>What are utilities all about?</vt:lpstr>
      <vt:lpstr>What about other home costs?</vt:lpstr>
      <vt:lpstr>Ok- let’s see what’s out there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Game of Life!</dc:title>
  <dc:creator>Microsoft Office User</dc:creator>
  <cp:lastModifiedBy>Microsoft Office User</cp:lastModifiedBy>
  <cp:revision>2</cp:revision>
  <dcterms:created xsi:type="dcterms:W3CDTF">2016-10-17T05:14:26Z</dcterms:created>
  <dcterms:modified xsi:type="dcterms:W3CDTF">2017-11-13T18:33:07Z</dcterms:modified>
</cp:coreProperties>
</file>